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Petrona"/>
      <p:regular r:id="rId14"/>
    </p:embeddedFont>
    <p:embeddedFont>
      <p:font typeface="Petrona"/>
      <p:regular r:id="rId15"/>
    </p:embeddedFont>
    <p:embeddedFont>
      <p:font typeface="Petrona"/>
      <p:regular r:id="rId16"/>
    </p:embeddedFont>
    <p:embeddedFont>
      <p:font typeface="Petrona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09687"/>
            <a:ext cx="669250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Flutter Food Delivery App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29410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 using Flutter, Firebase, and OpenStreetMap. This app combines modern UI with backend services.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65484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Overview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330505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305056"/>
            <a:ext cx="2927747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Firebase Authentication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7017306" y="418528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Handles user login and registration.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30505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08983" y="3305056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OpenStreetMap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908983" y="381321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delivery location tracking.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39305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39305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Custom UI &amp; Provider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7017306" y="590121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Offers state management.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28324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Features</a:t>
            </a:r>
            <a:endParaRPr lang="en-US" sz="4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26212"/>
            <a:ext cx="3005495" cy="18574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16719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Authentication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5675352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 login and registration process.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446" y="3026212"/>
            <a:ext cx="3005614" cy="18574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9446" y="516719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Food Browsing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4139446" y="5675352"/>
            <a:ext cx="30056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food by category.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221" y="3026212"/>
            <a:ext cx="3005614" cy="18574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5221" y="516719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Checkout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7485221" y="5675352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Easy and secure checkout process.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0997" y="3026212"/>
            <a:ext cx="3005614" cy="185749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0997" y="516719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Delivery</a:t>
            </a:r>
            <a:endParaRPr lang="en-US" sz="2300" dirty="0"/>
          </a:p>
        </p:txBody>
      </p:sp>
      <p:sp>
        <p:nvSpPr>
          <p:cNvPr id="14" name="Text 8"/>
          <p:cNvSpPr/>
          <p:nvPr/>
        </p:nvSpPr>
        <p:spPr>
          <a:xfrm>
            <a:off x="10830997" y="5675352"/>
            <a:ext cx="30056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order tracking.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68172"/>
            <a:ext cx="688717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Firebase &amp; Authentication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265259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Firebase Authentication provides email/password login. The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auth_service.dart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handles login/register/logout processes.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86036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Features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793790" y="445924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 authentication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90144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Smooth user experience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34364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Handles user sessions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856321" y="3888700"/>
            <a:ext cx="3501509" cy="2517458"/>
          </a:xfrm>
          <a:prstGeom prst="roundRect">
            <a:avLst>
              <a:gd name="adj" fmla="val 3784"/>
            </a:avLst>
          </a:prstGeom>
          <a:solidFill>
            <a:srgbClr val="1C113B"/>
          </a:solidFill>
          <a:ln/>
        </p:spPr>
      </p:sp>
      <p:sp>
        <p:nvSpPr>
          <p:cNvPr id="10" name="Shape 7"/>
          <p:cNvSpPr/>
          <p:nvPr/>
        </p:nvSpPr>
        <p:spPr>
          <a:xfrm>
            <a:off x="4845010" y="3888700"/>
            <a:ext cx="3524131" cy="2517458"/>
          </a:xfrm>
          <a:prstGeom prst="roundRect">
            <a:avLst>
              <a:gd name="adj" fmla="val 1352"/>
            </a:avLst>
          </a:prstGeom>
          <a:solidFill>
            <a:srgbClr val="1C113B"/>
          </a:solidFill>
          <a:ln/>
        </p:spPr>
      </p:sp>
      <p:sp>
        <p:nvSpPr>
          <p:cNvPr id="11" name="Text 8"/>
          <p:cNvSpPr/>
          <p:nvPr/>
        </p:nvSpPr>
        <p:spPr>
          <a:xfrm>
            <a:off x="5071824" y="4058722"/>
            <a:ext cx="3070503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highlight>
                  <a:srgbClr val="1C11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FirebaseAuth.instance.signInWithEmailAndPassword(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highlight>
                  <a:srgbClr val="1C11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email: email,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highlight>
                  <a:srgbClr val="1C11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password: password,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highlight>
                  <a:srgbClr val="1C11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);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highlight>
                  <a:srgbClr val="1C11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3550"/>
            <a:ext cx="4995862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b="1" spc="-75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UI Components &amp; Pages</a:t>
            </a:r>
            <a:endParaRPr lang="en-US" sz="3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741884"/>
            <a:ext cx="2445187" cy="151114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479840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spc="-38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my_button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793790" y="3886319"/>
            <a:ext cx="305657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spc="-2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Reusable button widget</a:t>
            </a:r>
            <a:endParaRPr lang="en-US" sz="14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539" y="1741884"/>
            <a:ext cx="2445187" cy="151114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2539" y="3479840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spc="-38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my_food_tile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4122539" y="3886319"/>
            <a:ext cx="305657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spc="-2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Widget for displaying food items</a:t>
            </a:r>
            <a:endParaRPr lang="en-US" sz="14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288" y="1741884"/>
            <a:ext cx="2445187" cy="151114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1288" y="3479840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spc="-38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my_cart_tile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7451288" y="3886319"/>
            <a:ext cx="305657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spc="-2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Widget for displaying cart items</a:t>
            </a:r>
            <a:endParaRPr lang="en-US" sz="14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0038" y="1741884"/>
            <a:ext cx="2445187" cy="151114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0038" y="3479840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spc="-38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home_page.dart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10780038" y="3886319"/>
            <a:ext cx="305657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spc="-2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 page of the app</a:t>
            </a:r>
            <a:endParaRPr lang="en-US" sz="14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720947"/>
            <a:ext cx="2445187" cy="151114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93790" y="6458903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spc="-38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food_page.dart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793790" y="6865382"/>
            <a:ext cx="305657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spc="-2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Page for displaying food details</a:t>
            </a:r>
            <a:endParaRPr lang="en-US" sz="140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2539" y="4720947"/>
            <a:ext cx="2445187" cy="1511141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4122539" y="6458903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spc="-38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cart_page.dart</a:t>
            </a:r>
            <a:endParaRPr lang="en-US" sz="1850" dirty="0"/>
          </a:p>
        </p:txBody>
      </p:sp>
      <p:sp>
        <p:nvSpPr>
          <p:cNvPr id="20" name="Text 12"/>
          <p:cNvSpPr/>
          <p:nvPr/>
        </p:nvSpPr>
        <p:spPr>
          <a:xfrm>
            <a:off x="4122539" y="6865382"/>
            <a:ext cx="305657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spc="-29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Page for displaying the shopping cart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5780" y="413147"/>
            <a:ext cx="4525566" cy="468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50" b="1" spc="-59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OpenStreetMap &amp; Theming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25780" y="1166813"/>
            <a:ext cx="13578840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spc="-22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Integrated OpenStreetMap via flutter_map for location services. </a:t>
            </a:r>
            <a:pPr algn="l" indent="0" marL="0">
              <a:lnSpc>
                <a:spcPts val="1750"/>
              </a:lnSpc>
              <a:buNone/>
            </a:pPr>
            <a:r>
              <a:rPr lang="en-US" sz="1100" b="1" spc="-22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my_current_location.dart</a:t>
            </a:r>
            <a:pPr algn="l" indent="0" marL="0">
              <a:lnSpc>
                <a:spcPts val="1750"/>
              </a:lnSpc>
              <a:buNone/>
            </a:pPr>
            <a:r>
              <a:rPr lang="en-US" sz="1100" spc="-22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fetches and displays location.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525780" y="1698308"/>
            <a:ext cx="1873329" cy="234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spc="-30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Features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525780" y="2075021"/>
            <a:ext cx="6615351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spc="-22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location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525780" y="2353270"/>
            <a:ext cx="6615351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spc="-22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Light &amp; Dark themes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525780" y="2631519"/>
            <a:ext cx="6615351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spc="-22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 theming</a:t>
            </a:r>
            <a:endParaRPr lang="en-US" sz="11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6889" y="1716167"/>
            <a:ext cx="6284476" cy="4299823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7496889" y="6176486"/>
            <a:ext cx="6615351" cy="2269331"/>
          </a:xfrm>
          <a:prstGeom prst="roundRect">
            <a:avLst>
              <a:gd name="adj" fmla="val 2642"/>
            </a:avLst>
          </a:prstGeom>
          <a:solidFill>
            <a:srgbClr val="1C113B"/>
          </a:solidFill>
          <a:ln/>
        </p:spPr>
      </p:sp>
      <p:sp>
        <p:nvSpPr>
          <p:cNvPr id="10" name="Shape 7"/>
          <p:cNvSpPr/>
          <p:nvPr/>
        </p:nvSpPr>
        <p:spPr>
          <a:xfrm>
            <a:off x="7489865" y="6176486"/>
            <a:ext cx="6629400" cy="2269331"/>
          </a:xfrm>
          <a:prstGeom prst="roundRect">
            <a:avLst>
              <a:gd name="adj" fmla="val 943"/>
            </a:avLst>
          </a:prstGeom>
          <a:solidFill>
            <a:srgbClr val="1C113B"/>
          </a:solidFill>
          <a:ln/>
        </p:spPr>
      </p:sp>
      <p:sp>
        <p:nvSpPr>
          <p:cNvPr id="11" name="Text 8"/>
          <p:cNvSpPr/>
          <p:nvPr/>
        </p:nvSpPr>
        <p:spPr>
          <a:xfrm>
            <a:off x="7632502" y="6283523"/>
            <a:ext cx="6344126" cy="2055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spc="-22" kern="0" dirty="0">
                <a:solidFill>
                  <a:srgbClr val="E0D6DE"/>
                </a:solidFill>
                <a:highlight>
                  <a:srgbClr val="1C11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FlutterMap(</a:t>
            </a:r>
            <a:endParaRPr lang="en-US" sz="110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100" spc="-22" kern="0" dirty="0">
                <a:solidFill>
                  <a:srgbClr val="E0D6DE"/>
                </a:solidFill>
                <a:highlight>
                  <a:srgbClr val="1C11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options: MapOptions(center: LatLng(51.5, -0.09), zoom: 13.0),</a:t>
            </a:r>
            <a:endParaRPr lang="en-US" sz="110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100" spc="-22" kern="0" dirty="0">
                <a:solidFill>
                  <a:srgbClr val="E0D6DE"/>
                </a:solidFill>
                <a:highlight>
                  <a:srgbClr val="1C11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layers: [</a:t>
            </a:r>
            <a:endParaRPr lang="en-US" sz="110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100" spc="-22" kern="0" dirty="0">
                <a:solidFill>
                  <a:srgbClr val="E0D6DE"/>
                </a:solidFill>
                <a:highlight>
                  <a:srgbClr val="1C11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TileLayerOptions(</a:t>
            </a:r>
            <a:endParaRPr lang="en-US" sz="110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100" spc="-22" kern="0" dirty="0">
                <a:solidFill>
                  <a:srgbClr val="E0D6DE"/>
                </a:solidFill>
                <a:highlight>
                  <a:srgbClr val="1C11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urlTemplate: "https://{s}.tile.openstreetmap.org/{z}/{x}/{y}.png"</a:t>
            </a:r>
            <a:endParaRPr lang="en-US" sz="110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100" spc="-22" kern="0" dirty="0">
                <a:solidFill>
                  <a:srgbClr val="E0D6DE"/>
                </a:solidFill>
                <a:highlight>
                  <a:srgbClr val="1C11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)</a:t>
            </a:r>
            <a:endParaRPr lang="en-US" sz="110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100" spc="-22" kern="0" dirty="0">
                <a:solidFill>
                  <a:srgbClr val="E0D6DE"/>
                </a:solidFill>
                <a:highlight>
                  <a:srgbClr val="1C11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],</a:t>
            </a:r>
            <a:endParaRPr lang="en-US" sz="110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100" spc="-22" kern="0" dirty="0">
                <a:solidFill>
                  <a:srgbClr val="E0D6DE"/>
                </a:solidFill>
                <a:highlight>
                  <a:srgbClr val="1C11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);</a:t>
            </a:r>
            <a:endParaRPr lang="en-US" sz="110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100" spc="-22" kern="0" dirty="0">
                <a:solidFill>
                  <a:srgbClr val="E0D6DE"/>
                </a:solidFill>
                <a:highlight>
                  <a:srgbClr val="1C11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</a:t>
            </a:r>
            <a:endParaRPr lang="en-US"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18015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520243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app is a fully functional, scalable food delivery UI, it is built with real-world technologies and strong Flutter architecture.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07564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530906" y="60756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Functional UI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530906" y="6583799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Ready for use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607564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954078" y="60756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Scalable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5954078" y="6583799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Easy to extend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40133" y="607564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377249" y="60756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 Stack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10377249" y="6583799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Firebase, Location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2025-04-15T21:12:03Z</dcterms:created>
  <dcterms:modified xsi:type="dcterms:W3CDTF">2025-04-15T21:12:03Z</dcterms:modified>
</cp:coreProperties>
</file>